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9" r:id="rId5"/>
    <p:sldId id="263" r:id="rId6"/>
    <p:sldId id="260" r:id="rId7"/>
    <p:sldId id="262" r:id="rId8"/>
    <p:sldId id="261" r:id="rId9"/>
    <p:sldId id="258" r:id="rId10"/>
    <p:sldId id="270" r:id="rId11"/>
    <p:sldId id="266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86" autoAdjust="0"/>
  </p:normalViewPr>
  <p:slideViewPr>
    <p:cSldViewPr snapToGrid="0">
      <p:cViewPr varScale="1">
        <p:scale>
          <a:sx n="66" d="100"/>
          <a:sy n="66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61AA-B809-454C-8B70-46FE625EF5BC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2FF-08D4-46D1-AB63-4910241F6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6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2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3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D2FF-08D4-46D1-AB63-4910241F69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443F-CF9F-4592-92EE-C67EB6EC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CCBEA-C5AA-4F93-A3DA-902B76B5A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6D1C-9C51-4440-96BE-04E61E6C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878-1D0F-4044-A139-3A77730B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9A1B-97EE-49F8-B709-73D2AB8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B712-3658-4911-A78E-9F5B1E15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74864-9E0D-4434-84D5-04DE3D154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822EE-E79D-48A8-A0E9-38DAF03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12BB-BA05-48E6-BACB-1DDD2814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32C1-892D-4DB2-A9E3-0C0D78FB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FE8B0-5373-452F-957A-9086B08B8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D356C-B7F4-4C3E-A8AB-9969ED5C4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E4BA-C713-4CA7-A82A-02774C0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D4E4-DA11-424A-ABAA-DCA1D6F0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50AC1-7C03-4CA7-A4DA-B33B7350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6944-B299-43BB-B299-88C2BE6B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B58B-E364-4EA4-88A3-3ECB6FE3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9BFF-B82B-4CF5-A69F-9CF790B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5F37-788D-4920-967E-755A17F1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D421B-9124-4833-9F43-9E36C154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DE1F-DC16-43C9-998A-89C346A8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46E28-C282-4101-8BD2-CCB7BC71D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21BA-AFE8-4F7A-B90A-3A56CEF2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649D-CA3E-45F8-8767-571D18BE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80F71-C9FF-47D6-97A4-4E3CB36F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C465-4C19-4B9E-BFA0-6821206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8655-D57F-4CC5-AB5C-D3D32B81A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7000-54AD-4203-8898-CADD0117B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957FA-B308-4511-B232-8A28ADD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1D42C-B55A-4F3E-B5AC-03C152DB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73B1C-3D68-4267-B061-134B438B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5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8DE0-F1E8-45BD-BE5B-CCC8EA1D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53301-C17E-4FC6-97DB-F6DCD86CF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B6AF9-0DBF-4786-B13C-8B53CD3C8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4BBA2-6AE9-46A6-A2B9-DFCACA630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B89A-40BE-4358-9248-0DC96B2AF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55C48-63F7-48CD-8744-8266428B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5507D-08F6-42C3-82AF-8083574DD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F3DB-0382-4216-BC90-39FFA6C5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5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8D72-95ED-4331-A8E4-17CDC11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AA1B9-4F0A-4419-BF40-A6DFBA56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010FC-3040-43D8-90C2-D34A68FB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B6732-259D-410F-B68B-2CCFF937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1B476-AA8A-4CFA-9BAF-DA6DE837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3F35F-5D76-48E7-ABD1-2F4547AF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AF36B-5F6E-4501-86F3-7F103497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9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6A14-87EA-4E48-89D2-FD7398A5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692C-FED1-47ED-920F-A41C01B4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E8601-4EAD-4E92-A664-F7295571B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4B5AF-AEA4-43A7-8ED1-17D7681A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D2C31-954A-43E4-AA2D-13673BEF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8AC60-4487-400F-BE3B-56F227EA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8CC8-5E9C-468E-A0CF-AE1B7F24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1920C-4739-424D-AD4F-000829CC8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591C3-121D-46D7-BA03-21A384FC9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D0B92-CCF3-47FD-B1B5-9C3988F6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782B6-EA29-4E19-84B8-6392AD19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9721-8E89-42ED-B2D0-35F68275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6348E-C557-4D2A-A2E5-7D5840E0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0A66-1385-4A11-95DA-2FC31DE8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4488B-6F03-46C8-BB91-74D39F5FA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5ECD-DE35-4207-BE05-CB8A4504420D}" type="datetimeFigureOut">
              <a:rPr lang="en-US" smtClean="0"/>
              <a:t>03/06/2025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DB9C-AF8B-4B6D-803F-5E3D071ED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153F-9859-452D-B4E0-9E246193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234B-31B4-44D5-85E2-DAF4406A1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8492-E702-43A7-9E05-22A6AD003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CDD0C-E8E0-4C98-8D7C-555E805B3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155B0-C00C-4E23-8F88-BA2AFE44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66700"/>
            <a:ext cx="11220450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6FCF3-0319-5A60-8182-3048C1E952DB}"/>
              </a:ext>
            </a:extLst>
          </p:cNvPr>
          <p:cNvSpPr txBox="1"/>
          <p:nvPr/>
        </p:nvSpPr>
        <p:spPr>
          <a:xfrm>
            <a:off x="3594690" y="860199"/>
            <a:ext cx="555885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DAC Overview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658A-4D83-001F-368E-12890A14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42AA-DED9-1FB8-1C63-EB36BC3B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355" y="92751"/>
            <a:ext cx="8318770" cy="987019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Where to being -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9B9F9-65B5-029B-4AC6-E40B22A5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5" y="104775"/>
            <a:ext cx="2743200" cy="6648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6148B-2298-6B16-6318-5B758F6C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6305550"/>
            <a:ext cx="2343150" cy="552450"/>
          </a:xfrm>
          <a:prstGeom prst="rect">
            <a:avLst/>
          </a:prstGeom>
        </p:spPr>
      </p:pic>
      <p:pic>
        <p:nvPicPr>
          <p:cNvPr id="13" name="Picture 1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2B101FB-6F0C-3473-93C6-811FCA015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108" y="1308100"/>
            <a:ext cx="8553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5562-8C6D-4CA2-BF36-3B572087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18" y="131210"/>
            <a:ext cx="9170581" cy="67686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/>
              </a:rPr>
              <a:t>Matchmaker -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271FB-9D3E-450A-941F-C7F06FBE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863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99E40C-55CE-4F86-8972-7F8E41655127}"/>
              </a:ext>
            </a:extLst>
          </p:cNvPr>
          <p:cNvSpPr/>
          <p:nvPr/>
        </p:nvSpPr>
        <p:spPr>
          <a:xfrm>
            <a:off x="201981" y="1719260"/>
            <a:ext cx="1488558" cy="978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225FB7-F52B-4FC2-B2FF-F239CE689B9A}"/>
              </a:ext>
            </a:extLst>
          </p:cNvPr>
          <p:cNvSpPr/>
          <p:nvPr/>
        </p:nvSpPr>
        <p:spPr>
          <a:xfrm>
            <a:off x="259119" y="4846280"/>
            <a:ext cx="1488558" cy="978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BE4D2-DBEE-455F-AD9E-400FE62648CA}"/>
              </a:ext>
            </a:extLst>
          </p:cNvPr>
          <p:cNvSpPr txBox="1"/>
          <p:nvPr/>
        </p:nvSpPr>
        <p:spPr>
          <a:xfrm>
            <a:off x="262294" y="2024720"/>
            <a:ext cx="1346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roxima Nova"/>
              </a:rPr>
              <a:t>Seniors</a:t>
            </a:r>
            <a:endParaRPr lang="en-US" sz="2400" b="1" dirty="0"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F5C96-9399-428E-A7B7-889DAB0ECC1A}"/>
              </a:ext>
            </a:extLst>
          </p:cNvPr>
          <p:cNvSpPr txBox="1"/>
          <p:nvPr/>
        </p:nvSpPr>
        <p:spPr>
          <a:xfrm>
            <a:off x="261260" y="5135323"/>
            <a:ext cx="148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roxima Nova"/>
              </a:rPr>
              <a:t>Freshmen</a:t>
            </a:r>
          </a:p>
        </p:txBody>
      </p:sp>
      <p:pic>
        <p:nvPicPr>
          <p:cNvPr id="17" name="Content Placeholder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8D6C57-8221-E403-1ACF-7C021D738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2950" y="811923"/>
            <a:ext cx="9901766" cy="2833326"/>
          </a:xfrm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B6DDFA-12A1-B8D6-EF7C-EDD5CD8CB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833" y="3945193"/>
            <a:ext cx="9906000" cy="278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ADC73-EA6F-46C9-3349-5F178D3F2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CDAD-0910-61BF-B2F3-AEA81395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218" y="131210"/>
            <a:ext cx="9170581" cy="67686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/>
              </a:rPr>
              <a:t>Personality Styles -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EBC9A-3F5C-CF74-F45B-AC44D82E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863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FF1D7D-7CD3-D92F-B8CF-589E4A0A146E}"/>
              </a:ext>
            </a:extLst>
          </p:cNvPr>
          <p:cNvSpPr/>
          <p:nvPr/>
        </p:nvSpPr>
        <p:spPr>
          <a:xfrm>
            <a:off x="191398" y="2354260"/>
            <a:ext cx="1488558" cy="978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75D97C-A37C-571D-5255-0B89A23B4629}"/>
              </a:ext>
            </a:extLst>
          </p:cNvPr>
          <p:cNvSpPr/>
          <p:nvPr/>
        </p:nvSpPr>
        <p:spPr>
          <a:xfrm>
            <a:off x="185036" y="5142613"/>
            <a:ext cx="1488558" cy="978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B86CD-D61A-6F2D-E131-DE21539A10E4}"/>
              </a:ext>
            </a:extLst>
          </p:cNvPr>
          <p:cNvSpPr txBox="1"/>
          <p:nvPr/>
        </p:nvSpPr>
        <p:spPr>
          <a:xfrm>
            <a:off x="188211" y="2606803"/>
            <a:ext cx="1420849" cy="7290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Proxima Nova"/>
              </a:rPr>
              <a:t>10th Grade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5B853-57B8-D4F6-2092-EEC9C59A625D}"/>
              </a:ext>
            </a:extLst>
          </p:cNvPr>
          <p:cNvSpPr txBox="1"/>
          <p:nvPr/>
        </p:nvSpPr>
        <p:spPr>
          <a:xfrm>
            <a:off x="197760" y="5431656"/>
            <a:ext cx="148219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Proxima Nova"/>
              </a:rPr>
              <a:t>6th Grade</a:t>
            </a:r>
          </a:p>
        </p:txBody>
      </p:sp>
      <p:pic>
        <p:nvPicPr>
          <p:cNvPr id="13" name="Picture 12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FB62DAEE-1C6E-B70D-1A07-3D877247D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25" y="3985683"/>
            <a:ext cx="10136716" cy="284480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1B004B2-AA1E-A1B1-BEF2-877DF9778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64783" y="888384"/>
            <a:ext cx="10134600" cy="2839152"/>
          </a:xfrm>
        </p:spPr>
      </p:pic>
    </p:spTree>
    <p:extLst>
      <p:ext uri="{BB962C8B-B14F-4D97-AF65-F5344CB8AC3E}">
        <p14:creationId xmlns:p14="http://schemas.microsoft.com/office/powerpoint/2010/main" val="32884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9F0D-D8F7-CE0C-07F0-9E2C9032A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196A-57C2-6337-8FF4-5D1D6082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45" y="291306"/>
            <a:ext cx="918846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roxima Nova"/>
              </a:rPr>
              <a:t>Helping K-12 students become future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8A770-63BD-A94F-E775-4513C18BA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" y="104775"/>
            <a:ext cx="2743200" cy="664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11A87-E99A-8908-1C05-A115FFE3B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27" y="1301346"/>
            <a:ext cx="5649384" cy="18827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A1C742-E297-A879-5A54-701F5E5BB998}"/>
              </a:ext>
            </a:extLst>
          </p:cNvPr>
          <p:cNvSpPr txBox="1">
            <a:spLocks/>
          </p:cNvSpPr>
          <p:nvPr/>
        </p:nvSpPr>
        <p:spPr>
          <a:xfrm>
            <a:off x="5488362" y="3936206"/>
            <a:ext cx="3649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Proxima Nova"/>
              </a:rPr>
              <a:t>Questions?</a:t>
            </a:r>
            <a:endParaRPr lang="en-US" sz="4000" b="1">
              <a:ea typeface="Calibri Light"/>
              <a:cs typeface="Calibri Light"/>
            </a:endParaRPr>
          </a:p>
        </p:txBody>
      </p:sp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F79FFE7C-EDA3-07A2-E7BF-3BEAD7D7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6305550"/>
            <a:ext cx="2343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2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366B-BF7E-4A99-A291-8B17C8F9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378" y="354806"/>
            <a:ext cx="918846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roxima Nova"/>
              </a:rPr>
              <a:t>Helping K-12 students become future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1F80-142B-4BAE-B668-1C6C3EDB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378" y="1825625"/>
            <a:ext cx="844142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dirty="0">
                <a:solidFill>
                  <a:srgbClr val="484848"/>
                </a:solidFill>
                <a:effectLst/>
                <a:latin typeface="Proxima Nova"/>
              </a:rPr>
              <a:t>Built with thousands of hours of research with educators, Xello puts stud</a:t>
            </a:r>
            <a:r>
              <a:rPr lang="en-US" sz="1800" b="1" dirty="0">
                <a:solidFill>
                  <a:srgbClr val="484848"/>
                </a:solidFill>
                <a:latin typeface="Proxima Nova"/>
              </a:rPr>
              <a:t>ents at the center of their journey of self-discovery and career planning.</a:t>
            </a:r>
          </a:p>
          <a:p>
            <a:pPr marL="0" indent="0">
              <a:buNone/>
            </a:pPr>
            <a:endParaRPr lang="en-US" sz="1800" b="1" i="0" u="none" strike="noStrike" dirty="0">
              <a:solidFill>
                <a:srgbClr val="484848"/>
              </a:solidFill>
              <a:effectLst/>
              <a:latin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1425E-A6D6-4F80-ADD7-EF3D54D0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5" y="104775"/>
            <a:ext cx="2743200" cy="664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BE2B-B5F8-4AC1-942D-989C0E26D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378" y="2962930"/>
            <a:ext cx="88773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366B-BF7E-4A99-A291-8B17C8F9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440" y="643041"/>
            <a:ext cx="605271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roxima Nova"/>
              </a:rPr>
              <a:t>Reach for all grade levels: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F56355-7661-4AC9-9F0B-85AE2BD031DF}"/>
              </a:ext>
            </a:extLst>
          </p:cNvPr>
          <p:cNvGrpSpPr/>
          <p:nvPr/>
        </p:nvGrpSpPr>
        <p:grpSpPr>
          <a:xfrm>
            <a:off x="91155" y="2938543"/>
            <a:ext cx="11995459" cy="2895020"/>
            <a:chOff x="110272" y="2978300"/>
            <a:chExt cx="11995459" cy="28950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BF11CB-78AB-4965-BC82-71EB7470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72" y="2979047"/>
              <a:ext cx="3999989" cy="28651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3AEAB9A-9297-44CC-97C9-C9CD7B91C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9378" y="2978300"/>
              <a:ext cx="3976364" cy="28651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9AB739-126E-4133-9681-37E55AD22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5742" y="2978300"/>
              <a:ext cx="3999989" cy="289502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3B03150-7F92-4936-B45C-9B1AFBCBC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55" y="112850"/>
            <a:ext cx="2609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0255-8702-485F-ADF5-1F732D23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944" y="75032"/>
            <a:ext cx="6728670" cy="1325563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Build Self-knowledge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EFB9-76D4-456D-819F-22912A01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04" y="2828476"/>
            <a:ext cx="4057650" cy="3600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DB6FA-5487-4702-9EDC-0BEA2E316160}"/>
              </a:ext>
            </a:extLst>
          </p:cNvPr>
          <p:cNvSpPr txBox="1"/>
          <p:nvPr/>
        </p:nvSpPr>
        <p:spPr>
          <a:xfrm>
            <a:off x="1990725" y="1688065"/>
            <a:ext cx="635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"/>
              </a:rPr>
              <a:t>Students define their interests, skills, preferences, and aspirations so they can explore the opportunities right for them.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6DEC4C-9D86-47D3-B290-8514369CE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863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6012A-E96A-4D00-8D96-2E53C7305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2050"/>
            <a:ext cx="1990725" cy="2266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752A36-51DD-4205-8724-6B92A73E8960}"/>
              </a:ext>
            </a:extLst>
          </p:cNvPr>
          <p:cNvSpPr txBox="1"/>
          <p:nvPr/>
        </p:nvSpPr>
        <p:spPr>
          <a:xfrm>
            <a:off x="2175999" y="3305262"/>
            <a:ext cx="5029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What do I enjoy?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What am I good at?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What do I want to do after high school?</a:t>
            </a:r>
          </a:p>
        </p:txBody>
      </p:sp>
    </p:spTree>
    <p:extLst>
      <p:ext uri="{BB962C8B-B14F-4D97-AF65-F5344CB8AC3E}">
        <p14:creationId xmlns:p14="http://schemas.microsoft.com/office/powerpoint/2010/main" val="32717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0255-8702-485F-ADF5-1F732D23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944" y="75032"/>
            <a:ext cx="6728670" cy="1325563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Build Self-knowledge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6DEC4C-9D86-47D3-B290-8514369C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863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6012A-E96A-4D00-8D96-2E53C7305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2050"/>
            <a:ext cx="1990725" cy="2266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5878E-BC5C-4643-B38C-331568E5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909" y="1162050"/>
            <a:ext cx="8648700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7CAFE-85DA-4487-A305-92CF777DC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909" y="3336588"/>
            <a:ext cx="8934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5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2796-B32A-4F42-A5E4-176EBEED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284" y="293888"/>
            <a:ext cx="2470826" cy="1325563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Explore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5CEC1A-B4CD-4EB4-9B98-ABB1DFB96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94" y="0"/>
            <a:ext cx="1743075" cy="19335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51CB4-A3FF-4BC7-A630-F16BD6CA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4" y="1933575"/>
            <a:ext cx="2767530" cy="4809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AC74F-77DD-49F0-97A5-DEBC66DE7732}"/>
              </a:ext>
            </a:extLst>
          </p:cNvPr>
          <p:cNvSpPr txBox="1"/>
          <p:nvPr/>
        </p:nvSpPr>
        <p:spPr>
          <a:xfrm>
            <a:off x="3292823" y="1921228"/>
            <a:ext cx="702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Choices are sorted by how well-matched they are to the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 and sift through a wide variety of career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their favorite careers on their dashboard.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7B2B6-9D29-43F7-B0A5-01199C9358BD}"/>
              </a:ext>
            </a:extLst>
          </p:cNvPr>
          <p:cNvSpPr txBox="1"/>
          <p:nvPr/>
        </p:nvSpPr>
        <p:spPr>
          <a:xfrm>
            <a:off x="3292823" y="3423333"/>
            <a:ext cx="702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 various post-secondary learning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enrollment, admission requirements, and tuition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Maps with Street View to take virtual tours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7902C-2488-47F7-B211-18C53624FEAD}"/>
              </a:ext>
            </a:extLst>
          </p:cNvPr>
          <p:cNvSpPr txBox="1"/>
          <p:nvPr/>
        </p:nvSpPr>
        <p:spPr>
          <a:xfrm>
            <a:off x="3292823" y="4925439"/>
            <a:ext cx="702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Explore Majors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the post-secondary education needed to achieve their career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as favorites to view or edit them later.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51E0D1-29A0-4434-812E-FC6909554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1963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6DBD8-AA57-4118-8909-00607FAF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6287887"/>
            <a:ext cx="2343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6C67F4-D6F9-4664-B79B-7C020B8F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562"/>
            <a:ext cx="12192000" cy="5336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540DB-10FC-4AEE-A86C-743CEA7B1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6305550"/>
            <a:ext cx="2343150" cy="5524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E728F0-2F86-47FA-B61B-61FE744C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8" y="206341"/>
            <a:ext cx="2731035" cy="4666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Proxima Nova"/>
              </a:rPr>
              <a:t>Explore </a:t>
            </a:r>
          </a:p>
        </p:txBody>
      </p:sp>
    </p:spTree>
    <p:extLst>
      <p:ext uri="{BB962C8B-B14F-4D97-AF65-F5344CB8AC3E}">
        <p14:creationId xmlns:p14="http://schemas.microsoft.com/office/powerpoint/2010/main" val="420136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68F686-A0F5-4B0E-BBAF-23B8C7517C61}"/>
              </a:ext>
            </a:extLst>
          </p:cNvPr>
          <p:cNvSpPr/>
          <p:nvPr/>
        </p:nvSpPr>
        <p:spPr>
          <a:xfrm>
            <a:off x="9367736" y="2536656"/>
            <a:ext cx="2253129" cy="2772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5CBF2-94F1-46BF-A56F-F7384BE7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355" y="92751"/>
            <a:ext cx="8318770" cy="987019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Where to being?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BC7C-EDD6-4C20-990A-725E0C62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5" y="104775"/>
            <a:ext cx="2743200" cy="664845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04DD9E4-0984-45D5-9A3E-311CA0A3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014" y="1418314"/>
            <a:ext cx="8594623" cy="490466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5AF42F-45C4-472F-A83C-BFE3D7D77D6D}"/>
              </a:ext>
            </a:extLst>
          </p:cNvPr>
          <p:cNvSpPr/>
          <p:nvPr/>
        </p:nvSpPr>
        <p:spPr>
          <a:xfrm>
            <a:off x="5643851" y="2772383"/>
            <a:ext cx="1585609" cy="10505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BC78B-2098-4CA4-9092-B777F6BC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411" y="3240290"/>
            <a:ext cx="1469428" cy="1612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8F5D2-3CEB-4B39-9025-36B092CF2EBE}"/>
              </a:ext>
            </a:extLst>
          </p:cNvPr>
          <p:cNvSpPr txBox="1"/>
          <p:nvPr/>
        </p:nvSpPr>
        <p:spPr>
          <a:xfrm>
            <a:off x="9251725" y="2532404"/>
            <a:ext cx="25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roxima Nova"/>
              </a:rPr>
              <a:t>Student</a:t>
            </a:r>
          </a:p>
          <a:p>
            <a:pPr algn="ctr"/>
            <a:r>
              <a:rPr lang="en-US" sz="2000" b="1" dirty="0">
                <a:latin typeface="Proxima Nova"/>
              </a:rPr>
              <a:t>ClassLink Tile: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14098F10-0A0D-47DD-AD20-B61675676C37}"/>
              </a:ext>
            </a:extLst>
          </p:cNvPr>
          <p:cNvCxnSpPr>
            <a:cxnSpLocks/>
          </p:cNvCxnSpPr>
          <p:nvPr/>
        </p:nvCxnSpPr>
        <p:spPr>
          <a:xfrm>
            <a:off x="7208196" y="3154326"/>
            <a:ext cx="2502874" cy="886046"/>
          </a:xfrm>
          <a:prstGeom prst="curvedConnector3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B75C1C3-A243-4781-B4F0-7EA4C5A4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6305550"/>
            <a:ext cx="2343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21EDF5-C3F4-4E8C-8D3E-3E2D4DBD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196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216</Words>
  <Application>Microsoft Office PowerPoint</Application>
  <PresentationFormat>Widescreen</PresentationFormat>
  <Paragraphs>43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Proxima Nova</vt:lpstr>
      <vt:lpstr>Office Theme</vt:lpstr>
      <vt:lpstr>PowerPoint Presentation</vt:lpstr>
      <vt:lpstr>Helping K-12 students become future ready</vt:lpstr>
      <vt:lpstr>Reach for all grade levels:</vt:lpstr>
      <vt:lpstr>Build Self-knowledge</vt:lpstr>
      <vt:lpstr>Build Self-knowledge</vt:lpstr>
      <vt:lpstr>Explore </vt:lpstr>
      <vt:lpstr>Explore </vt:lpstr>
      <vt:lpstr>Where to being?</vt:lpstr>
      <vt:lpstr>PowerPoint Presentation</vt:lpstr>
      <vt:lpstr>Where to being - Dashboard</vt:lpstr>
      <vt:lpstr>Matchmaker - Results</vt:lpstr>
      <vt:lpstr>Personality Styles - Results</vt:lpstr>
      <vt:lpstr>Helping K-12 students become future ready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Roberson, Matt</dc:creator>
  <cp:lastModifiedBy>Gayle, Michelle</cp:lastModifiedBy>
  <cp:revision>174</cp:revision>
  <dcterms:created xsi:type="dcterms:W3CDTF">2025-03-03T15:12:58Z</dcterms:created>
  <dcterms:modified xsi:type="dcterms:W3CDTF">2025-03-06T22:05:38Z</dcterms:modified>
</cp:coreProperties>
</file>